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72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00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24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ABF6DB-7722-4125-BCB1-43C2E92A7D52}" type="datetimeFigureOut">
              <a:rPr lang="en-IN" smtClean="0"/>
              <a:t>15-11-2023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5A2DF9-5419-45E4-86AB-73FBD53008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95514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5A2DF9-5419-45E4-86AB-73FBD5300859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354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B5101-DCB5-490A-9546-989B5784461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07270-CF95-4A53-96E9-6DEC708068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367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B5101-DCB5-490A-9546-989B5784461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07270-CF95-4A53-96E9-6DEC708068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142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B5101-DCB5-490A-9546-989B5784461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07270-CF95-4A53-96E9-6DEC708068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976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B5101-DCB5-490A-9546-989B5784461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07270-CF95-4A53-96E9-6DEC708068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852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B5101-DCB5-490A-9546-989B5784461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07270-CF95-4A53-96E9-6DEC708068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812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B5101-DCB5-490A-9546-989B5784461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07270-CF95-4A53-96E9-6DEC708068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381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B5101-DCB5-490A-9546-989B5784461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07270-CF95-4A53-96E9-6DEC708068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91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B5101-DCB5-490A-9546-989B5784461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07270-CF95-4A53-96E9-6DEC708068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524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B5101-DCB5-490A-9546-989B5784461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07270-CF95-4A53-96E9-6DEC708068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329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B5101-DCB5-490A-9546-989B5784461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07270-CF95-4A53-96E9-6DEC708068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211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B5101-DCB5-490A-9546-989B5784461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07270-CF95-4A53-96E9-6DEC708068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878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B5101-DCB5-490A-9546-989B5784461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07270-CF95-4A53-96E9-6DEC708068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733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7A6AA5-FDC9-4AA1-A050-F7D31AC8A5B4}"/>
              </a:ext>
            </a:extLst>
          </p:cNvPr>
          <p:cNvSpPr/>
          <p:nvPr/>
        </p:nvSpPr>
        <p:spPr>
          <a:xfrm>
            <a:off x="1621751" y="853818"/>
            <a:ext cx="7288567" cy="13262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RV Institute of Technology and Management, </a:t>
            </a:r>
            <a:r>
              <a:rPr lang="en-US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Bangalore-76</a:t>
            </a:r>
          </a:p>
          <a:p>
            <a:pPr algn="ctr"/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Information Science and Engineering</a:t>
            </a:r>
          </a:p>
          <a:p>
            <a:pPr algn="ctr"/>
            <a:r>
              <a:rPr lang="en-US" sz="2400" b="1" dirty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Association with Art of Living, RVITM</a:t>
            </a:r>
          </a:p>
          <a:p>
            <a:pPr algn="ctr"/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Organizes</a:t>
            </a:r>
          </a:p>
          <a:p>
            <a:pPr algn="ctr"/>
            <a:endParaRPr lang="en-US" sz="1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Talk on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32850E7-E8AC-4FE9-A993-8049B317F6DF}"/>
              </a:ext>
            </a:extLst>
          </p:cNvPr>
          <p:cNvSpPr txBox="1"/>
          <p:nvPr/>
        </p:nvSpPr>
        <p:spPr>
          <a:xfrm>
            <a:off x="1621751" y="2407995"/>
            <a:ext cx="692437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“AICTE Activity Points  by Yes+ Program”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Time</a:t>
            </a:r>
            <a:r>
              <a:rPr lang="en-US" dirty="0">
                <a:solidFill>
                  <a:srgbClr val="FF0000"/>
                </a:solidFill>
              </a:rPr>
              <a:t>:</a:t>
            </a:r>
            <a:r>
              <a:rPr lang="en-US" dirty="0"/>
              <a:t> </a:t>
            </a:r>
            <a:r>
              <a:rPr lang="en-US" b="1" dirty="0"/>
              <a:t>9AM – 10AM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           Date:</a:t>
            </a:r>
            <a:r>
              <a:rPr lang="en-US" b="1" dirty="0"/>
              <a:t> 9</a:t>
            </a:r>
            <a:r>
              <a:rPr lang="en-US" b="1" baseline="30000" dirty="0"/>
              <a:t>th</a:t>
            </a:r>
            <a:r>
              <a:rPr lang="en-US" b="1" dirty="0"/>
              <a:t> November  2023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                              Venue: </a:t>
            </a:r>
            <a:r>
              <a:rPr lang="en-US" b="1" dirty="0"/>
              <a:t>RVITM 6</a:t>
            </a:r>
            <a:r>
              <a:rPr lang="en-US" b="1" baseline="30000" dirty="0"/>
              <a:t>th</a:t>
            </a:r>
            <a:r>
              <a:rPr lang="en-US" b="1" dirty="0"/>
              <a:t> floor Seminar Hall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2AAB4C5-CEAA-4031-8BC0-28BD8296A6F6}"/>
              </a:ext>
            </a:extLst>
          </p:cNvPr>
          <p:cNvSpPr txBox="1"/>
          <p:nvPr/>
        </p:nvSpPr>
        <p:spPr>
          <a:xfrm>
            <a:off x="6527206" y="4839432"/>
            <a:ext cx="22536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Organizer</a:t>
            </a: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Latha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 A ., </a:t>
            </a:r>
          </a:p>
          <a:p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HoD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Dept. of ISE</a:t>
            </a: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RVITM, Bengaluru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7F444A4-C13E-48FC-950A-7F5BE9CCFB3D}"/>
              </a:ext>
            </a:extLst>
          </p:cNvPr>
          <p:cNvSpPr txBox="1"/>
          <p:nvPr/>
        </p:nvSpPr>
        <p:spPr>
          <a:xfrm>
            <a:off x="3523808" y="4839432"/>
            <a:ext cx="244045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Resource Person 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Mrs. Deepika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Volunteer, Art of Living, Bengaluru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85799A7-704F-4D1D-96C0-0AD798F625B8}"/>
              </a:ext>
            </a:extLst>
          </p:cNvPr>
          <p:cNvSpPr/>
          <p:nvPr/>
        </p:nvSpPr>
        <p:spPr>
          <a:xfrm>
            <a:off x="363145" y="4832077"/>
            <a:ext cx="25977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Event Coordinator:  </a:t>
            </a: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Swathi Darla</a:t>
            </a: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Assistant Professor,</a:t>
            </a: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Dept of ISE</a:t>
            </a:r>
          </a:p>
        </p:txBody>
      </p:sp>
      <p:pic>
        <p:nvPicPr>
          <p:cNvPr id="1028" name="Picture 4" descr="Image result for art of living logo | Art of living ...">
            <a:extLst>
              <a:ext uri="{FF2B5EF4-FFF2-40B4-BE49-F238E27FC236}">
                <a16:creationId xmlns:a16="http://schemas.microsoft.com/office/drawing/2014/main" id="{3135022E-713C-4529-B485-BEA618FEC9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877" y="2886935"/>
            <a:ext cx="2933700" cy="1591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3746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2015</TotalTime>
  <Words>95</Words>
  <Application>Microsoft Office PowerPoint</Application>
  <PresentationFormat>On-screen Show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kumar</dc:creator>
  <cp:lastModifiedBy>RVIT</cp:lastModifiedBy>
  <cp:revision>356</cp:revision>
  <dcterms:created xsi:type="dcterms:W3CDTF">2020-01-29T08:35:01Z</dcterms:created>
  <dcterms:modified xsi:type="dcterms:W3CDTF">2023-11-15T07:12:59Z</dcterms:modified>
</cp:coreProperties>
</file>