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BF6DB-7722-4125-BCB1-43C2E92A7D52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A2DF9-5419-45E4-86AB-73FBD53008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551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A2DF9-5419-45E4-86AB-73FBD530085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35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6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4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7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5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1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8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1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2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2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1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7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B5101-DCB5-490A-9546-989B578446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07270-CF95-4A53-96E9-6DEC708068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3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A6AA5-FDC9-4AA1-A050-F7D31AC8A5B4}"/>
              </a:ext>
            </a:extLst>
          </p:cNvPr>
          <p:cNvSpPr/>
          <p:nvPr/>
        </p:nvSpPr>
        <p:spPr>
          <a:xfrm>
            <a:off x="1621751" y="853818"/>
            <a:ext cx="7288567" cy="13262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RV Institute of Technology and Management,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Bangalore-76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Information Science and Engineering</a:t>
            </a:r>
          </a:p>
          <a:p>
            <a:pPr algn="ctr"/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Association with Art of Living, RVITM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Organizes</a:t>
            </a:r>
          </a:p>
          <a:p>
            <a:pPr algn="ctr"/>
            <a:endParaRPr lang="en-US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2850E7-E8AC-4FE9-A993-8049B317F6DF}"/>
              </a:ext>
            </a:extLst>
          </p:cNvPr>
          <p:cNvSpPr txBox="1"/>
          <p:nvPr/>
        </p:nvSpPr>
        <p:spPr>
          <a:xfrm>
            <a:off x="1621751" y="2407995"/>
            <a:ext cx="69243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“AICTE Activity Points  by Yes+ Program”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Time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b="1" dirty="0"/>
              <a:t>9AM – 10AM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          Date:</a:t>
            </a:r>
            <a:r>
              <a:rPr lang="en-US" b="1" dirty="0"/>
              <a:t> 9</a:t>
            </a:r>
            <a:r>
              <a:rPr lang="en-US" b="1" baseline="30000" dirty="0"/>
              <a:t>th</a:t>
            </a:r>
            <a:r>
              <a:rPr lang="en-US" b="1" dirty="0"/>
              <a:t> November  2023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                             Venue: </a:t>
            </a:r>
            <a:r>
              <a:rPr lang="en-US" b="1" dirty="0"/>
              <a:t>RVITM 6</a:t>
            </a:r>
            <a:r>
              <a:rPr lang="en-US" b="1" baseline="30000" dirty="0"/>
              <a:t>th</a:t>
            </a:r>
            <a:r>
              <a:rPr lang="en-US" b="1" dirty="0"/>
              <a:t> floor Seminar Hall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AAB4C5-CEAA-4031-8BC0-28BD8296A6F6}"/>
              </a:ext>
            </a:extLst>
          </p:cNvPr>
          <p:cNvSpPr txBox="1"/>
          <p:nvPr/>
        </p:nvSpPr>
        <p:spPr>
          <a:xfrm>
            <a:off x="6527206" y="4839432"/>
            <a:ext cx="22536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Organizer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Latha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A ., </a:t>
            </a:r>
          </a:p>
          <a:p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Dept. of ISE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RVITM, Bengaluru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F444A4-C13E-48FC-950A-7F5BE9CCFB3D}"/>
              </a:ext>
            </a:extLst>
          </p:cNvPr>
          <p:cNvSpPr txBox="1"/>
          <p:nvPr/>
        </p:nvSpPr>
        <p:spPr>
          <a:xfrm>
            <a:off x="3523808" y="4839432"/>
            <a:ext cx="24404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Person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Deepika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Volunteer, Art of Living, Bengaluru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5799A7-704F-4D1D-96C0-0AD798F625B8}"/>
              </a:ext>
            </a:extLst>
          </p:cNvPr>
          <p:cNvSpPr/>
          <p:nvPr/>
        </p:nvSpPr>
        <p:spPr>
          <a:xfrm>
            <a:off x="363145" y="4832077"/>
            <a:ext cx="25977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Coordinator:  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Swathi Darla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 of ISE</a:t>
            </a:r>
          </a:p>
        </p:txBody>
      </p:sp>
      <p:pic>
        <p:nvPicPr>
          <p:cNvPr id="1028" name="Picture 4" descr="Image result for art of living logo | Art of living ...">
            <a:extLst>
              <a:ext uri="{FF2B5EF4-FFF2-40B4-BE49-F238E27FC236}">
                <a16:creationId xmlns:a16="http://schemas.microsoft.com/office/drawing/2014/main" id="{3135022E-713C-4529-B485-BEA618FEC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77" y="2886935"/>
            <a:ext cx="2933700" cy="159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74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2015</TotalTime>
  <Words>95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kumar</dc:creator>
  <cp:lastModifiedBy>RVIT</cp:lastModifiedBy>
  <cp:revision>356</cp:revision>
  <dcterms:created xsi:type="dcterms:W3CDTF">2020-01-29T08:35:01Z</dcterms:created>
  <dcterms:modified xsi:type="dcterms:W3CDTF">2023-11-15T07:12:59Z</dcterms:modified>
</cp:coreProperties>
</file>